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12192000"/>
  <p:notesSz cx="6858000" cy="9144000"/>
  <p:embeddedFontLst>
    <p:embeddedFont>
      <p:font typeface="Roboto"/>
      <p:regular r:id="rId51"/>
      <p:bold r:id="rId52"/>
      <p:italic r:id="rId53"/>
      <p:boldItalic r:id="rId54"/>
    </p:embeddedFont>
    <p:embeddedFont>
      <p:font typeface="Proxima Nova"/>
      <p:regular r:id="rId55"/>
      <p:bold r:id="rId56"/>
      <p:italic r:id="rId57"/>
      <p:boldItalic r:id="rId58"/>
    </p:embeddedFont>
    <p:embeddedFont>
      <p:font typeface="Montserrat"/>
      <p:regular r:id="rId59"/>
      <p:bold r:id="rId60"/>
      <p:italic r:id="rId61"/>
      <p:boldItalic r:id="rId62"/>
    </p:embeddedFont>
    <p:embeddedFont>
      <p:font typeface="Proxima Nova Extrabold"/>
      <p:bold r:id="rId63"/>
    </p:embeddedFont>
    <p:embeddedFont>
      <p:font typeface="Proxima Nova Semibold"/>
      <p:regular r:id="rId64"/>
      <p:bold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2">
          <p15:clr>
            <a:srgbClr val="9AA0A6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67" roundtripDataSignature="AMtx7mgv4cJj4rzA99z5P7uy0j6l7aKo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2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-boldItalic.fntdata"/><Relationship Id="rId61" Type="http://schemas.openxmlformats.org/officeDocument/2006/relationships/font" Target="fonts/Montserrat-italic.fntdata"/><Relationship Id="rId20" Type="http://schemas.openxmlformats.org/officeDocument/2006/relationships/slide" Target="slides/slide14.xml"/><Relationship Id="rId64" Type="http://schemas.openxmlformats.org/officeDocument/2006/relationships/font" Target="fonts/ProximaNovaSemibold-regular.fntdata"/><Relationship Id="rId63" Type="http://schemas.openxmlformats.org/officeDocument/2006/relationships/font" Target="fonts/ProximaNovaExtrabold-bold.fntdata"/><Relationship Id="rId22" Type="http://schemas.openxmlformats.org/officeDocument/2006/relationships/slide" Target="slides/slide16.xml"/><Relationship Id="rId66" Type="http://schemas.openxmlformats.org/officeDocument/2006/relationships/font" Target="fonts/ProximaNovaSemibold-boldItalic.fntdata"/><Relationship Id="rId21" Type="http://schemas.openxmlformats.org/officeDocument/2006/relationships/slide" Target="slides/slide15.xml"/><Relationship Id="rId65" Type="http://schemas.openxmlformats.org/officeDocument/2006/relationships/font" Target="fonts/ProximaNovaSemibold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customschemas.google.com/relationships/presentationmetadata" Target="metadata"/><Relationship Id="rId60" Type="http://schemas.openxmlformats.org/officeDocument/2006/relationships/font" Target="fonts/Montserrat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-regular.fntdata"/><Relationship Id="rId50" Type="http://schemas.openxmlformats.org/officeDocument/2006/relationships/slide" Target="slides/slide44.xml"/><Relationship Id="rId53" Type="http://schemas.openxmlformats.org/officeDocument/2006/relationships/font" Target="fonts/Roboto-italic.fntdata"/><Relationship Id="rId52" Type="http://schemas.openxmlformats.org/officeDocument/2006/relationships/font" Target="fonts/Roboto-bold.fntdata"/><Relationship Id="rId11" Type="http://schemas.openxmlformats.org/officeDocument/2006/relationships/slide" Target="slides/slide5.xml"/><Relationship Id="rId55" Type="http://schemas.openxmlformats.org/officeDocument/2006/relationships/font" Target="fonts/ProximaNova-regular.fntdata"/><Relationship Id="rId10" Type="http://schemas.openxmlformats.org/officeDocument/2006/relationships/slide" Target="slides/slide4.xml"/><Relationship Id="rId54" Type="http://schemas.openxmlformats.org/officeDocument/2006/relationships/font" Target="fonts/Roboto-boldItalic.fntdata"/><Relationship Id="rId13" Type="http://schemas.openxmlformats.org/officeDocument/2006/relationships/slide" Target="slides/slide7.xml"/><Relationship Id="rId57" Type="http://schemas.openxmlformats.org/officeDocument/2006/relationships/font" Target="fonts/ProximaNova-italic.fntdata"/><Relationship Id="rId12" Type="http://schemas.openxmlformats.org/officeDocument/2006/relationships/slide" Target="slides/slide6.xml"/><Relationship Id="rId56" Type="http://schemas.openxmlformats.org/officeDocument/2006/relationships/font" Target="fonts/ProximaNova-bold.fntdata"/><Relationship Id="rId15" Type="http://schemas.openxmlformats.org/officeDocument/2006/relationships/slide" Target="slides/slide9.xml"/><Relationship Id="rId59" Type="http://schemas.openxmlformats.org/officeDocument/2006/relationships/font" Target="fonts/Montserrat-regular.fntdata"/><Relationship Id="rId14" Type="http://schemas.openxmlformats.org/officeDocument/2006/relationships/slide" Target="slides/slide8.xml"/><Relationship Id="rId58" Type="http://schemas.openxmlformats.org/officeDocument/2006/relationships/font" Target="fonts/ProximaNova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30e590abf1_1_1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30e590abf1_1_1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30e590abf1_1_1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30e590abf1_1_1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30e590abf1_1_1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30e590abf1_1_1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302f2075c0_3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0" name="Google Shape;260;g1302f2075c0_3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302f2075c0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g1302f2075c0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30e590abf1_3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g230e590abf1_3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2fedc4f81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g12fedc4f81f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2fedc4f81f_0_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Google Shape;311;g12fedc4f81f_0_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302f2075c0_0_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1302f2075c0_0_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2fedc4f81f_0_1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9" name="Google Shape;339;g12fedc4f81f_0_1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302f2075c0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g1302f2075c0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2fedc4f81f_0_1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7" name="Google Shape;367;g12fedc4f81f_0_1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2fedc4f81f_0_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0" name="Google Shape;380;g12fedc4f81f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2fedc4f81f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5" name="Google Shape;395;g12fedc4f81f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302f2075c0_1_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g1302f2075c0_1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2fedc4f81f_0_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2" name="Google Shape;422;g12fedc4f81f_0_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302f2075c0_5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6" name="Google Shape;436;g1302f2075c0_5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2fedc4f81f_0_1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g12fedc4f81f_0_1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30e590abf1_1_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7" name="Google Shape;457;g230e590abf1_1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302f2075c0_0_1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1" name="Google Shape;471;g1302f2075c0_0_1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2fedc4f81f_0_1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5" name="Google Shape;485;g12fedc4f81f_0_1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302f2075c0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7" name="Google Shape;497;g1302f2075c0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1303fe7a563_0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4" name="Google Shape;504;g1303fe7a563_0_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302f2075c0_0_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8" name="Google Shape;518;g1302f2075c0_0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02f2075c0_0_1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2" name="Google Shape;532;g1302f2075c0_0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302f2075c0_0_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6" name="Google Shape;546;g1302f2075c0_0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12f54b943ea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g12f54b943ea_0_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2fedc4f81f_0_9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1" name="Google Shape;571;g12fedc4f81f_0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2f54b943ea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5" name="Google Shape;585;g12f54b943ea_0_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2fedc4f81f_0_1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8" name="Google Shape;598;g12fedc4f81f_0_1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302f2075c0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1" name="Google Shape;611;g1302f2075c0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2f430b83f4_0_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4" name="Google Shape;624;g12f430b83f4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230e590abf1_1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9" name="Google Shape;639;g230e590abf1_1_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2f54b943ea_2_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5" name="Google Shape;655;g12f54b943ea_2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230e590abf1_3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9" name="Google Shape;669;g230e590abf1_3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302f2075c0_0_1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2" name="Google Shape;682;g1302f2075c0_0_1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302f2075c0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6" name="Google Shape;696;g1302f2075c0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30e590abf1_1_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3" name="Google Shape;703;g230e590abf1_1_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2fedc4f81f_0_1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8" name="Google Shape;718;g12fedc4f81f_0_1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230e590abf1_1_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2" name="Google Shape;732;g230e590abf1_1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1302f2075c0_0_1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6" name="Google Shape;746;g1302f2075c0_0_1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30e590abf1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1" name="Google Shape;761;g230e590abf1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30e590abf1_1_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4" name="Google Shape;774;g230e590abf1_1_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1302f2075c0_1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7" name="Google Shape;787;g1302f2075c0_1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3_Custom Layout">
  <p:cSld name="93_Custom Layou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26"/>
          <p:cNvSpPr/>
          <p:nvPr>
            <p:ph idx="2" type="pic"/>
          </p:nvPr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1302f2075c0_5_51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4" name="Google Shape;14;g1302f2075c0_5_51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5" name="Google Shape;15;g1302f2075c0_5_51"/>
          <p:cNvSpPr txBox="1"/>
          <p:nvPr>
            <p:ph idx="12" type="sldNum"/>
          </p:nvPr>
        </p:nvSpPr>
        <p:spPr>
          <a:xfrm>
            <a:off x="11296610" y="6217622"/>
            <a:ext cx="731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5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3_Custom Layout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24"/>
          <p:cNvSpPr/>
          <p:nvPr>
            <p:ph idx="2" type="pic"/>
          </p:nvPr>
        </p:nvSpPr>
        <p:spPr>
          <a:xfrm>
            <a:off x="5864797" y="0"/>
            <a:ext cx="632720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2_Custom Layout">
  <p:cSld name="92_Custom Layou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7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7"/>
          <p:cNvSpPr/>
          <p:nvPr>
            <p:ph idx="2" type="pic"/>
          </p:nvPr>
        </p:nvSpPr>
        <p:spPr>
          <a:xfrm>
            <a:off x="-1" y="0"/>
            <a:ext cx="6858237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0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3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/>
          <p:nvPr>
            <p:ph idx="2" type="pic"/>
          </p:nvPr>
        </p:nvSpPr>
        <p:spPr>
          <a:xfrm>
            <a:off x="721314" y="728664"/>
            <a:ext cx="10749372" cy="5400676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33"/>
          <p:cNvSpPr/>
          <p:nvPr>
            <p:ph idx="2" type="pic"/>
          </p:nvPr>
        </p:nvSpPr>
        <p:spPr>
          <a:xfrm>
            <a:off x="2000250" y="1"/>
            <a:ext cx="5803900" cy="6858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34"/>
          <p:cNvSpPr/>
          <p:nvPr>
            <p:ph idx="2" type="pic"/>
          </p:nvPr>
        </p:nvSpPr>
        <p:spPr>
          <a:xfrm>
            <a:off x="976069" y="1"/>
            <a:ext cx="3416301" cy="6858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35"/>
          <p:cNvSpPr/>
          <p:nvPr>
            <p:ph idx="2" type="pic"/>
          </p:nvPr>
        </p:nvSpPr>
        <p:spPr>
          <a:xfrm>
            <a:off x="5419494" y="0"/>
            <a:ext cx="3512635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1_Custom Layout">
  <p:cSld name="101_Custom Layou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6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6"/>
          <p:cNvSpPr/>
          <p:nvPr>
            <p:ph idx="2" type="pic"/>
          </p:nvPr>
        </p:nvSpPr>
        <p:spPr>
          <a:xfrm>
            <a:off x="0" y="2648309"/>
            <a:ext cx="12192000" cy="420969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4_Custom Layout">
  <p:cSld name="114_Custom Layou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7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p37"/>
          <p:cNvSpPr/>
          <p:nvPr>
            <p:ph idx="2" type="pic"/>
          </p:nvPr>
        </p:nvSpPr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5_Custom Layout">
  <p:cSld name="55_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38"/>
          <p:cNvSpPr/>
          <p:nvPr>
            <p:ph idx="2" type="pic"/>
          </p:nvPr>
        </p:nvSpPr>
        <p:spPr>
          <a:xfrm>
            <a:off x="4057650" y="0"/>
            <a:ext cx="235458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3_Custom Layout">
  <p:cSld name="53_Custom Layou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9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39"/>
          <p:cNvSpPr/>
          <p:nvPr>
            <p:ph idx="2" type="pic"/>
          </p:nvPr>
        </p:nvSpPr>
        <p:spPr>
          <a:xfrm>
            <a:off x="0" y="0"/>
            <a:ext cx="375285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6_Custom Layout">
  <p:cSld name="66_Custom Layou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0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p40"/>
          <p:cNvSpPr/>
          <p:nvPr>
            <p:ph idx="2" type="pic"/>
          </p:nvPr>
        </p:nvSpPr>
        <p:spPr>
          <a:xfrm>
            <a:off x="8439150" y="0"/>
            <a:ext cx="375285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3_Custom Layout">
  <p:cSld name="73_Custom Layou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1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41"/>
          <p:cNvSpPr/>
          <p:nvPr>
            <p:ph idx="2" type="pic"/>
          </p:nvPr>
        </p:nvSpPr>
        <p:spPr>
          <a:xfrm>
            <a:off x="4219575" y="0"/>
            <a:ext cx="375285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4_Custom Layout">
  <p:cSld name="64_Custom Layou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2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42"/>
          <p:cNvSpPr/>
          <p:nvPr>
            <p:ph idx="2" type="pic"/>
          </p:nvPr>
        </p:nvSpPr>
        <p:spPr>
          <a:xfrm>
            <a:off x="736419" y="743177"/>
            <a:ext cx="3280053" cy="322230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7_Custom Layout">
  <p:cSld name="67_Custom Layou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3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43"/>
          <p:cNvSpPr/>
          <p:nvPr>
            <p:ph idx="2" type="pic"/>
          </p:nvPr>
        </p:nvSpPr>
        <p:spPr>
          <a:xfrm>
            <a:off x="8180110" y="743177"/>
            <a:ext cx="3280054" cy="3222307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3"/>
          <p:cNvSpPr/>
          <p:nvPr>
            <p:ph idx="3" type="pic"/>
          </p:nvPr>
        </p:nvSpPr>
        <p:spPr>
          <a:xfrm>
            <a:off x="7122497" y="2926490"/>
            <a:ext cx="2115226" cy="207798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6_Custom Layout">
  <p:cSld name="56_Custom Layou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4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44"/>
          <p:cNvSpPr/>
          <p:nvPr>
            <p:ph idx="2" type="pic"/>
          </p:nvPr>
        </p:nvSpPr>
        <p:spPr>
          <a:xfrm>
            <a:off x="3623733" y="0"/>
            <a:ext cx="8568267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6_Custom Layout">
  <p:cSld name="86_Custom Layou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5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45"/>
          <p:cNvSpPr/>
          <p:nvPr>
            <p:ph idx="2" type="pic"/>
          </p:nvPr>
        </p:nvSpPr>
        <p:spPr>
          <a:xfrm>
            <a:off x="1" y="0"/>
            <a:ext cx="8568267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46"/>
          <p:cNvSpPr/>
          <p:nvPr>
            <p:ph idx="2" type="pic"/>
          </p:nvPr>
        </p:nvSpPr>
        <p:spPr>
          <a:xfrm>
            <a:off x="0" y="0"/>
            <a:ext cx="70485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0_Custom Layout">
  <p:cSld name="80_Custom Layou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7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47"/>
          <p:cNvSpPr/>
          <p:nvPr/>
        </p:nvSpPr>
        <p:spPr>
          <a:xfrm flipH="1">
            <a:off x="5143498" y="0"/>
            <a:ext cx="9525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4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47"/>
          <p:cNvSpPr/>
          <p:nvPr>
            <p:ph idx="2" type="pic"/>
          </p:nvPr>
        </p:nvSpPr>
        <p:spPr>
          <a:xfrm>
            <a:off x="5143500" y="0"/>
            <a:ext cx="70485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0_Custom Layout">
  <p:cSld name="110_Custom Layou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8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48"/>
          <p:cNvSpPr/>
          <p:nvPr>
            <p:ph idx="2" type="pic"/>
          </p:nvPr>
        </p:nvSpPr>
        <p:spPr>
          <a:xfrm>
            <a:off x="5143500" y="0"/>
            <a:ext cx="70485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9_Custom Layout">
  <p:cSld name="109_Custom Layou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9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49"/>
          <p:cNvSpPr/>
          <p:nvPr>
            <p:ph idx="2" type="pic"/>
          </p:nvPr>
        </p:nvSpPr>
        <p:spPr>
          <a:xfrm>
            <a:off x="0" y="4568018"/>
            <a:ext cx="5143500" cy="2289982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49"/>
          <p:cNvSpPr/>
          <p:nvPr>
            <p:ph idx="3" type="pic"/>
          </p:nvPr>
        </p:nvSpPr>
        <p:spPr>
          <a:xfrm>
            <a:off x="0" y="0"/>
            <a:ext cx="5143500" cy="2289982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49"/>
          <p:cNvSpPr/>
          <p:nvPr>
            <p:ph idx="4" type="pic"/>
          </p:nvPr>
        </p:nvSpPr>
        <p:spPr>
          <a:xfrm>
            <a:off x="0" y="2286873"/>
            <a:ext cx="5143500" cy="228998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2_Custom Layout">
  <p:cSld name="102_Custom Layou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0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50"/>
          <p:cNvSpPr/>
          <p:nvPr>
            <p:ph idx="2" type="pic"/>
          </p:nvPr>
        </p:nvSpPr>
        <p:spPr>
          <a:xfrm>
            <a:off x="0" y="3234306"/>
            <a:ext cx="12192000" cy="36236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2_Custom Layout">
  <p:cSld name="52_Custom Layou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1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51"/>
          <p:cNvSpPr/>
          <p:nvPr>
            <p:ph idx="2" type="pic"/>
          </p:nvPr>
        </p:nvSpPr>
        <p:spPr>
          <a:xfrm>
            <a:off x="4456114" y="0"/>
            <a:ext cx="181057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51"/>
          <p:cNvSpPr/>
          <p:nvPr>
            <p:ph idx="3" type="pic"/>
          </p:nvPr>
        </p:nvSpPr>
        <p:spPr>
          <a:xfrm>
            <a:off x="1" y="1"/>
            <a:ext cx="4456113" cy="6858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9_Custom Layout">
  <p:cSld name="79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2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52"/>
          <p:cNvSpPr/>
          <p:nvPr>
            <p:ph idx="2" type="pic"/>
          </p:nvPr>
        </p:nvSpPr>
        <p:spPr>
          <a:xfrm>
            <a:off x="8127996" y="0"/>
            <a:ext cx="406400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52"/>
          <p:cNvSpPr/>
          <p:nvPr>
            <p:ph idx="3" type="pic"/>
          </p:nvPr>
        </p:nvSpPr>
        <p:spPr>
          <a:xfrm>
            <a:off x="0" y="0"/>
            <a:ext cx="4064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3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53"/>
          <p:cNvSpPr/>
          <p:nvPr>
            <p:ph idx="2" type="pic"/>
          </p:nvPr>
        </p:nvSpPr>
        <p:spPr>
          <a:xfrm>
            <a:off x="9269121" y="2018341"/>
            <a:ext cx="2422395" cy="2349382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53"/>
          <p:cNvSpPr/>
          <p:nvPr>
            <p:ph idx="3" type="pic"/>
          </p:nvPr>
        </p:nvSpPr>
        <p:spPr>
          <a:xfrm>
            <a:off x="6346242" y="2018341"/>
            <a:ext cx="2422395" cy="2349382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53"/>
          <p:cNvSpPr/>
          <p:nvPr>
            <p:ph idx="4" type="pic"/>
          </p:nvPr>
        </p:nvSpPr>
        <p:spPr>
          <a:xfrm>
            <a:off x="3423363" y="2018341"/>
            <a:ext cx="2422395" cy="2349382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53"/>
          <p:cNvSpPr/>
          <p:nvPr>
            <p:ph idx="5" type="pic"/>
          </p:nvPr>
        </p:nvSpPr>
        <p:spPr>
          <a:xfrm>
            <a:off x="500485" y="2018341"/>
            <a:ext cx="2422395" cy="234938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Custom Layout">
  <p:cSld name="33_Custom Layou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4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54"/>
          <p:cNvSpPr/>
          <p:nvPr>
            <p:ph idx="2" type="pic"/>
          </p:nvPr>
        </p:nvSpPr>
        <p:spPr>
          <a:xfrm>
            <a:off x="7369251" y="4352762"/>
            <a:ext cx="4210051" cy="178041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54"/>
          <p:cNvSpPr/>
          <p:nvPr>
            <p:ph idx="3" type="pic"/>
          </p:nvPr>
        </p:nvSpPr>
        <p:spPr>
          <a:xfrm>
            <a:off x="7369251" y="695401"/>
            <a:ext cx="4210051" cy="3536593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54"/>
          <p:cNvSpPr/>
          <p:nvPr>
            <p:ph idx="4" type="pic"/>
          </p:nvPr>
        </p:nvSpPr>
        <p:spPr>
          <a:xfrm>
            <a:off x="4981652" y="695401"/>
            <a:ext cx="2266951" cy="5437772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54"/>
          <p:cNvSpPr/>
          <p:nvPr>
            <p:ph idx="5" type="pic"/>
          </p:nvPr>
        </p:nvSpPr>
        <p:spPr>
          <a:xfrm>
            <a:off x="650951" y="695402"/>
            <a:ext cx="4210051" cy="54377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2_Custom Layout">
  <p:cSld name="62_Custom Layou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5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55"/>
          <p:cNvSpPr/>
          <p:nvPr>
            <p:ph idx="2" type="pic"/>
          </p:nvPr>
        </p:nvSpPr>
        <p:spPr>
          <a:xfrm>
            <a:off x="9243820" y="3649422"/>
            <a:ext cx="2335483" cy="248375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55"/>
          <p:cNvSpPr/>
          <p:nvPr>
            <p:ph idx="3" type="pic"/>
          </p:nvPr>
        </p:nvSpPr>
        <p:spPr>
          <a:xfrm>
            <a:off x="4981652" y="3649422"/>
            <a:ext cx="4141519" cy="248375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55"/>
          <p:cNvSpPr/>
          <p:nvPr>
            <p:ph idx="4" type="pic"/>
          </p:nvPr>
        </p:nvSpPr>
        <p:spPr>
          <a:xfrm>
            <a:off x="4981652" y="695401"/>
            <a:ext cx="6597651" cy="2832101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55"/>
          <p:cNvSpPr/>
          <p:nvPr>
            <p:ph idx="5" type="pic"/>
          </p:nvPr>
        </p:nvSpPr>
        <p:spPr>
          <a:xfrm>
            <a:off x="650951" y="695402"/>
            <a:ext cx="4210051" cy="54377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3_Custom Layout">
  <p:cSld name="63_Custom Layou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6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56"/>
          <p:cNvSpPr/>
          <p:nvPr>
            <p:ph idx="2" type="pic"/>
          </p:nvPr>
        </p:nvSpPr>
        <p:spPr>
          <a:xfrm>
            <a:off x="9232669" y="4817326"/>
            <a:ext cx="2335483" cy="1315846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56"/>
          <p:cNvSpPr/>
          <p:nvPr>
            <p:ph idx="3" type="pic"/>
          </p:nvPr>
        </p:nvSpPr>
        <p:spPr>
          <a:xfrm>
            <a:off x="9232669" y="3260647"/>
            <a:ext cx="2335483" cy="1434016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56"/>
          <p:cNvSpPr/>
          <p:nvPr>
            <p:ph idx="4" type="pic"/>
          </p:nvPr>
        </p:nvSpPr>
        <p:spPr>
          <a:xfrm>
            <a:off x="6021658" y="3260647"/>
            <a:ext cx="3090362" cy="2872525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56"/>
          <p:cNvSpPr/>
          <p:nvPr>
            <p:ph idx="5" type="pic"/>
          </p:nvPr>
        </p:nvSpPr>
        <p:spPr>
          <a:xfrm>
            <a:off x="3633284" y="3260647"/>
            <a:ext cx="2267723" cy="2872525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56"/>
          <p:cNvSpPr/>
          <p:nvPr>
            <p:ph idx="6" type="pic"/>
          </p:nvPr>
        </p:nvSpPr>
        <p:spPr>
          <a:xfrm>
            <a:off x="639801" y="3260647"/>
            <a:ext cx="2872834" cy="2872525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56"/>
          <p:cNvSpPr/>
          <p:nvPr>
            <p:ph idx="7" type="pic"/>
          </p:nvPr>
        </p:nvSpPr>
        <p:spPr>
          <a:xfrm>
            <a:off x="4970500" y="695401"/>
            <a:ext cx="6597651" cy="2432051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56"/>
          <p:cNvSpPr/>
          <p:nvPr>
            <p:ph idx="8" type="pic"/>
          </p:nvPr>
        </p:nvSpPr>
        <p:spPr>
          <a:xfrm>
            <a:off x="639801" y="695401"/>
            <a:ext cx="4210051" cy="24320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_Custom Layout">
  <p:cSld name="36_Custom Layou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7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57"/>
          <p:cNvSpPr/>
          <p:nvPr>
            <p:ph idx="2" type="pic"/>
          </p:nvPr>
        </p:nvSpPr>
        <p:spPr>
          <a:xfrm>
            <a:off x="7344230" y="642259"/>
            <a:ext cx="4180114" cy="5573485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57"/>
          <p:cNvSpPr/>
          <p:nvPr>
            <p:ph idx="3" type="pic"/>
          </p:nvPr>
        </p:nvSpPr>
        <p:spPr>
          <a:xfrm>
            <a:off x="4466952" y="3692106"/>
            <a:ext cx="2600325" cy="2522957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57"/>
          <p:cNvSpPr/>
          <p:nvPr>
            <p:ph idx="4" type="pic"/>
          </p:nvPr>
        </p:nvSpPr>
        <p:spPr>
          <a:xfrm>
            <a:off x="4467405" y="642937"/>
            <a:ext cx="2600326" cy="278606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8_Custom Layout">
  <p:cSld name="68_Custom Layou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8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58"/>
          <p:cNvSpPr/>
          <p:nvPr>
            <p:ph idx="2" type="pic"/>
          </p:nvPr>
        </p:nvSpPr>
        <p:spPr>
          <a:xfrm>
            <a:off x="1" y="0"/>
            <a:ext cx="566420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58"/>
          <p:cNvSpPr/>
          <p:nvPr>
            <p:ph idx="3" type="pic"/>
          </p:nvPr>
        </p:nvSpPr>
        <p:spPr>
          <a:xfrm>
            <a:off x="5664201" y="0"/>
            <a:ext cx="2324101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2_Custom Layout">
  <p:cSld name="72_Custom Layou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9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59"/>
          <p:cNvSpPr/>
          <p:nvPr>
            <p:ph idx="2" type="pic"/>
          </p:nvPr>
        </p:nvSpPr>
        <p:spPr>
          <a:xfrm>
            <a:off x="6527800" y="0"/>
            <a:ext cx="56642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59"/>
          <p:cNvSpPr/>
          <p:nvPr>
            <p:ph idx="3" type="pic"/>
          </p:nvPr>
        </p:nvSpPr>
        <p:spPr>
          <a:xfrm>
            <a:off x="4203700" y="0"/>
            <a:ext cx="23241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9_Custom Layout">
  <p:cSld name="69_Custom Layou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0"/>
          <p:cNvSpPr/>
          <p:nvPr>
            <p:ph idx="2" type="pic"/>
          </p:nvPr>
        </p:nvSpPr>
        <p:spPr>
          <a:xfrm>
            <a:off x="0" y="-1"/>
            <a:ext cx="5664203" cy="2536168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60"/>
          <p:cNvSpPr/>
          <p:nvPr>
            <p:ph idx="3" type="pic"/>
          </p:nvPr>
        </p:nvSpPr>
        <p:spPr>
          <a:xfrm>
            <a:off x="1" y="2536165"/>
            <a:ext cx="5664201" cy="4321835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60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7_Custom Layout">
  <p:cSld name="47_Custom Layou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1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61"/>
          <p:cNvSpPr/>
          <p:nvPr>
            <p:ph idx="2" type="pic"/>
          </p:nvPr>
        </p:nvSpPr>
        <p:spPr>
          <a:xfrm>
            <a:off x="731838" y="728664"/>
            <a:ext cx="4115934" cy="540067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1_Custom Layout">
  <p:cSld name="111_Custom Layou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2"/>
          <p:cNvSpPr/>
          <p:nvPr>
            <p:ph idx="2" type="pic"/>
          </p:nvPr>
        </p:nvSpPr>
        <p:spPr>
          <a:xfrm>
            <a:off x="731837" y="728662"/>
            <a:ext cx="4115934" cy="5400676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62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  <a:defRPr b="0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8_Custom Layout">
  <p:cSld name="88_Custom Layou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3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63"/>
          <p:cNvSpPr/>
          <p:nvPr>
            <p:ph idx="2" type="pic"/>
          </p:nvPr>
        </p:nvSpPr>
        <p:spPr>
          <a:xfrm>
            <a:off x="7344230" y="728662"/>
            <a:ext cx="4115933" cy="540067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2_Custom Layout">
  <p:cSld name="112_Custom Layou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4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64"/>
          <p:cNvSpPr/>
          <p:nvPr>
            <p:ph idx="2" type="pic"/>
          </p:nvPr>
        </p:nvSpPr>
        <p:spPr>
          <a:xfrm>
            <a:off x="7344230" y="728662"/>
            <a:ext cx="4115933" cy="540067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2_Custom Layout">
  <p:cSld name="42_Custom Layou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5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65"/>
          <p:cNvSpPr/>
          <p:nvPr>
            <p:ph idx="2" type="pic"/>
          </p:nvPr>
        </p:nvSpPr>
        <p:spPr>
          <a:xfrm>
            <a:off x="731839" y="4432572"/>
            <a:ext cx="2270156" cy="1696767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65"/>
          <p:cNvSpPr/>
          <p:nvPr>
            <p:ph idx="3" type="pic"/>
          </p:nvPr>
        </p:nvSpPr>
        <p:spPr>
          <a:xfrm>
            <a:off x="731837" y="2580617"/>
            <a:ext cx="2270157" cy="1696767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65"/>
          <p:cNvSpPr/>
          <p:nvPr>
            <p:ph idx="4" type="pic"/>
          </p:nvPr>
        </p:nvSpPr>
        <p:spPr>
          <a:xfrm>
            <a:off x="731840" y="728662"/>
            <a:ext cx="2270156" cy="169676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4_Custom Layout">
  <p:cSld name="44_Custom Layou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6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66"/>
          <p:cNvSpPr/>
          <p:nvPr>
            <p:ph idx="2" type="pic"/>
          </p:nvPr>
        </p:nvSpPr>
        <p:spPr>
          <a:xfrm>
            <a:off x="4241999" y="3545458"/>
            <a:ext cx="3708002" cy="307963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66"/>
          <p:cNvSpPr/>
          <p:nvPr>
            <p:ph idx="3" type="pic"/>
          </p:nvPr>
        </p:nvSpPr>
        <p:spPr>
          <a:xfrm>
            <a:off x="4241999" y="232914"/>
            <a:ext cx="3708002" cy="307963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7_Custom Layout">
  <p:cSld name="107_Custom Layou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7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67"/>
          <p:cNvSpPr/>
          <p:nvPr/>
        </p:nvSpPr>
        <p:spPr>
          <a:xfrm>
            <a:off x="1" y="1"/>
            <a:ext cx="7056174" cy="6858001"/>
          </a:xfrm>
          <a:prstGeom prst="roundRect">
            <a:avLst>
              <a:gd fmla="val 0" name="adj"/>
            </a:avLst>
          </a:prstGeom>
          <a:gradFill>
            <a:gsLst>
              <a:gs pos="0">
                <a:schemeClr val="accent1"/>
              </a:gs>
              <a:gs pos="67000">
                <a:srgbClr val="254017"/>
              </a:gs>
              <a:gs pos="100000">
                <a:srgbClr val="254017"/>
              </a:gs>
            </a:gsLst>
            <a:lin ang="16200000" scaled="0"/>
          </a:gra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67"/>
          <p:cNvSpPr/>
          <p:nvPr/>
        </p:nvSpPr>
        <p:spPr>
          <a:xfrm>
            <a:off x="7056176" y="0"/>
            <a:ext cx="5135824" cy="68580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6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67"/>
          <p:cNvSpPr/>
          <p:nvPr>
            <p:ph idx="3" type="pic"/>
          </p:nvPr>
        </p:nvSpPr>
        <p:spPr>
          <a:xfrm>
            <a:off x="1104529" y="1085850"/>
            <a:ext cx="2181436" cy="4699001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67"/>
          <p:cNvSpPr/>
          <p:nvPr>
            <p:ph idx="4" type="pic"/>
          </p:nvPr>
        </p:nvSpPr>
        <p:spPr>
          <a:xfrm>
            <a:off x="3880769" y="1085850"/>
            <a:ext cx="2181436" cy="4699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9_Custom Layout">
  <p:cSld name="49_Custom Layou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8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68"/>
          <p:cNvSpPr/>
          <p:nvPr>
            <p:ph idx="2" type="pic"/>
          </p:nvPr>
        </p:nvSpPr>
        <p:spPr>
          <a:xfrm>
            <a:off x="0" y="0"/>
            <a:ext cx="592455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68"/>
          <p:cNvSpPr/>
          <p:nvPr>
            <p:ph idx="3" type="pic"/>
          </p:nvPr>
        </p:nvSpPr>
        <p:spPr>
          <a:xfrm>
            <a:off x="1871557" y="1085850"/>
            <a:ext cx="2181436" cy="4699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1_Custom Layout">
  <p:cSld name="51_Custom Layou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9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69"/>
          <p:cNvSpPr/>
          <p:nvPr>
            <p:ph idx="2" type="pic"/>
          </p:nvPr>
        </p:nvSpPr>
        <p:spPr>
          <a:xfrm>
            <a:off x="6267450" y="0"/>
            <a:ext cx="59245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69"/>
          <p:cNvSpPr/>
          <p:nvPr>
            <p:ph idx="3" type="pic"/>
          </p:nvPr>
        </p:nvSpPr>
        <p:spPr>
          <a:xfrm>
            <a:off x="7188839" y="1085850"/>
            <a:ext cx="2181436" cy="4699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0_Custom Layout">
  <p:cSld name="50_Custom Layou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0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8" name="Google Shape;188;p70"/>
          <p:cNvSpPr/>
          <p:nvPr>
            <p:ph idx="2" type="pic"/>
          </p:nvPr>
        </p:nvSpPr>
        <p:spPr>
          <a:xfrm>
            <a:off x="4619762" y="1085850"/>
            <a:ext cx="2181436" cy="4699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4_Custom Layout">
  <p:cSld name="54_Custom Layou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1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71"/>
          <p:cNvSpPr/>
          <p:nvPr>
            <p:ph idx="2" type="pic"/>
          </p:nvPr>
        </p:nvSpPr>
        <p:spPr>
          <a:xfrm>
            <a:off x="3746501" y="2130638"/>
            <a:ext cx="4699001" cy="21814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8_Custom Layout">
  <p:cSld name="58_Custom Layou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2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72"/>
          <p:cNvSpPr/>
          <p:nvPr>
            <p:ph idx="2" type="pic"/>
          </p:nvPr>
        </p:nvSpPr>
        <p:spPr>
          <a:xfrm>
            <a:off x="6728461" y="772741"/>
            <a:ext cx="4488181" cy="608525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02f2075c0_5_116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01" name="Google Shape;201;g1302f2075c0_5_116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02" name="Google Shape;202;g1302f2075c0_5_1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302f2075c0_5_120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5" name="Google Shape;205;g1302f2075c0_5_1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302f2075c0_5_12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08" name="Google Shape;208;g1302f2075c0_5_12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9" name="Google Shape;209;g1302f2075c0_5_1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302f2075c0_5_12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12" name="Google Shape;212;g1302f2075c0_5_127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13" name="Google Shape;213;g1302f2075c0_5_127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14" name="Google Shape;214;g1302f2075c0_5_1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302f2075c0_5_13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17" name="Google Shape;217;g1302f2075c0_5_1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302f2075c0_5_135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20" name="Google Shape;220;g1302f2075c0_5_135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21" name="Google Shape;221;g1302f2075c0_5_1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302f2075c0_5_139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224" name="Google Shape;224;g1302f2075c0_5_1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02f2075c0_5_14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1302f2075c0_5_14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28" name="Google Shape;228;g1302f2075c0_5_142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9" name="Google Shape;229;g1302f2075c0_5_142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0" name="Google Shape;230;g1302f2075c0_5_1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302f2075c0_5_14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233" name="Google Shape;233;g1302f2075c0_5_14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02f2075c0_5_15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36" name="Google Shape;236;g1302f2075c0_5_15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7" name="Google Shape;237;g1302f2075c0_5_15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302f2075c0_5_15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theme" Target="../theme/theme2.xml"/><Relationship Id="rId50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idx="12" type="sldNum"/>
          </p:nvPr>
        </p:nvSpPr>
        <p:spPr>
          <a:xfrm>
            <a:off x="11838037" y="6515575"/>
            <a:ext cx="245403" cy="24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  <a:defRPr b="0" i="0" sz="10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Google Shape;7;p23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  <a:defRPr b="0" i="0" sz="4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" type="body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302f2075c0_5_1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g1302f2075c0_5_11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g1302f2075c0_5_1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3.jpg"/><Relationship Id="rId6" Type="http://schemas.openxmlformats.org/officeDocument/2006/relationships/image" Target="../media/image29.jpg"/><Relationship Id="rId7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46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5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20.jpg"/><Relationship Id="rId5" Type="http://schemas.openxmlformats.org/officeDocument/2006/relationships/image" Target="../media/image18.jpg"/><Relationship Id="rId6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2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Relationship Id="rId4" Type="http://schemas.openxmlformats.org/officeDocument/2006/relationships/image" Target="../media/image25.jpg"/><Relationship Id="rId5" Type="http://schemas.openxmlformats.org/officeDocument/2006/relationships/image" Target="../media/image35.jpg"/><Relationship Id="rId6" Type="http://schemas.openxmlformats.org/officeDocument/2006/relationships/image" Target="../media/image3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Relationship Id="rId4" Type="http://schemas.openxmlformats.org/officeDocument/2006/relationships/image" Target="../media/image34.jpg"/><Relationship Id="rId5" Type="http://schemas.openxmlformats.org/officeDocument/2006/relationships/image" Target="../media/image3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png"/><Relationship Id="rId4" Type="http://schemas.openxmlformats.org/officeDocument/2006/relationships/image" Target="../media/image36.jpg"/><Relationship Id="rId5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Relationship Id="rId4" Type="http://schemas.openxmlformats.org/officeDocument/2006/relationships/image" Target="../media/image56.jpg"/><Relationship Id="rId5" Type="http://schemas.openxmlformats.org/officeDocument/2006/relationships/image" Target="../media/image55.jpg"/><Relationship Id="rId6" Type="http://schemas.openxmlformats.org/officeDocument/2006/relationships/image" Target="../media/image54.jpg"/><Relationship Id="rId7" Type="http://schemas.openxmlformats.org/officeDocument/2006/relationships/image" Target="../media/image57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Relationship Id="rId4" Type="http://schemas.openxmlformats.org/officeDocument/2006/relationships/image" Target="../media/image4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Relationship Id="rId4" Type="http://schemas.openxmlformats.org/officeDocument/2006/relationships/image" Target="../media/image52.png"/><Relationship Id="rId5" Type="http://schemas.openxmlformats.org/officeDocument/2006/relationships/image" Target="../media/image49.jpg"/><Relationship Id="rId6" Type="http://schemas.openxmlformats.org/officeDocument/2006/relationships/image" Target="../media/image50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.png"/><Relationship Id="rId4" Type="http://schemas.openxmlformats.org/officeDocument/2006/relationships/image" Target="../media/image48.png"/><Relationship Id="rId5" Type="http://schemas.openxmlformats.org/officeDocument/2006/relationships/image" Target="../media/image43.jpg"/><Relationship Id="rId6" Type="http://schemas.openxmlformats.org/officeDocument/2006/relationships/image" Target="../media/image4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png"/><Relationship Id="rId4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.png"/><Relationship Id="rId4" Type="http://schemas.openxmlformats.org/officeDocument/2006/relationships/image" Target="../media/image27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.png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30e590abf1_1_106"/>
          <p:cNvSpPr/>
          <p:nvPr>
            <p:ph idx="2" type="pic"/>
          </p:nvPr>
        </p:nvSpPr>
        <p:spPr>
          <a:xfrm>
            <a:off x="5334000" y="0"/>
            <a:ext cx="6858000" cy="6858000"/>
          </a:xfrm>
          <a:prstGeom prst="rect">
            <a:avLst/>
          </a:prstGeom>
        </p:spPr>
      </p:sp>
      <p:pic>
        <p:nvPicPr>
          <p:cNvPr id="245" name="Google Shape;245;g230e590abf1_1_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30e590abf1_1_111"/>
          <p:cNvSpPr/>
          <p:nvPr>
            <p:ph idx="2" type="pic"/>
          </p:nvPr>
        </p:nvSpPr>
        <p:spPr>
          <a:xfrm>
            <a:off x="5334000" y="0"/>
            <a:ext cx="6858000" cy="6858000"/>
          </a:xfrm>
          <a:prstGeom prst="rect">
            <a:avLst/>
          </a:prstGeom>
        </p:spPr>
      </p:sp>
      <p:pic>
        <p:nvPicPr>
          <p:cNvPr id="251" name="Google Shape;251;g230e590abf1_1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039601" cy="677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30e590abf1_1_131"/>
          <p:cNvSpPr/>
          <p:nvPr>
            <p:ph idx="2" type="pic"/>
          </p:nvPr>
        </p:nvSpPr>
        <p:spPr>
          <a:xfrm>
            <a:off x="5334000" y="0"/>
            <a:ext cx="6858000" cy="6858000"/>
          </a:xfrm>
          <a:prstGeom prst="rect">
            <a:avLst/>
          </a:prstGeom>
        </p:spPr>
      </p:sp>
      <p:pic>
        <p:nvPicPr>
          <p:cNvPr id="257" name="Google Shape;257;g230e590abf1_1_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g1302f2075c0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0029"/>
            <a:ext cx="12039601" cy="659557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302f2075c0_3_0"/>
          <p:cNvSpPr txBox="1"/>
          <p:nvPr/>
        </p:nvSpPr>
        <p:spPr>
          <a:xfrm>
            <a:off x="8339125" y="996400"/>
            <a:ext cx="3708600" cy="14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b="1" i="0" lang="en-US" sz="57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Welcome!</a:t>
            </a:r>
            <a:endParaRPr b="1" i="0" sz="57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4" name="Google Shape;264;g1302f2075c0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910094" cy="652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1302f2075c0_3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625" y="363600"/>
            <a:ext cx="4640201" cy="114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302f2075c0_1_0"/>
          <p:cNvSpPr/>
          <p:nvPr/>
        </p:nvSpPr>
        <p:spPr>
          <a:xfrm flipH="1" rot="10800000">
            <a:off x="0" y="33"/>
            <a:ext cx="12151188" cy="108124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666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g1302f2075c0_1_0"/>
          <p:cNvSpPr/>
          <p:nvPr/>
        </p:nvSpPr>
        <p:spPr>
          <a:xfrm flipH="1" rot="10800000">
            <a:off x="0" y="30"/>
            <a:ext cx="11999772" cy="76977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g1302f2075c0_1_0"/>
          <p:cNvSpPr/>
          <p:nvPr/>
        </p:nvSpPr>
        <p:spPr>
          <a:xfrm flipH="1">
            <a:off x="-12" y="4962175"/>
            <a:ext cx="12192012" cy="1895832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11229"/>
                </a:lnTo>
                <a:close/>
              </a:path>
            </a:pathLst>
          </a:custGeom>
          <a:solidFill>
            <a:srgbClr val="F2F2F2">
              <a:alpha val="8352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g1302f2075c0_1_0"/>
          <p:cNvSpPr/>
          <p:nvPr/>
        </p:nvSpPr>
        <p:spPr>
          <a:xfrm flipH="1">
            <a:off x="-12" y="4665800"/>
            <a:ext cx="12192012" cy="2192184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7058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g1302f2075c0_1_0"/>
          <p:cNvSpPr/>
          <p:nvPr/>
        </p:nvSpPr>
        <p:spPr>
          <a:xfrm flipH="1">
            <a:off x="152376" y="4665801"/>
            <a:ext cx="12039624" cy="2155248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g1302f2075c0_1_0"/>
          <p:cNvSpPr/>
          <p:nvPr/>
        </p:nvSpPr>
        <p:spPr>
          <a:xfrm flipH="1">
            <a:off x="152376" y="5297325"/>
            <a:ext cx="12039624" cy="1560708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g1302f2075c0_1_0"/>
          <p:cNvSpPr txBox="1"/>
          <p:nvPr/>
        </p:nvSpPr>
        <p:spPr>
          <a:xfrm>
            <a:off x="873588" y="1007400"/>
            <a:ext cx="10404000" cy="15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The California Family Justice Network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1302f2075c0_1_0"/>
          <p:cNvSpPr txBox="1"/>
          <p:nvPr/>
        </p:nvSpPr>
        <p:spPr>
          <a:xfrm>
            <a:off x="1496150" y="2171500"/>
            <a:ext cx="9794400" cy="9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0218" lvl="0" marL="460552" marR="1191649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WELCOMES YOU TO VIRTUAL ADVOCACY DAY 202</a:t>
            </a:r>
            <a:r>
              <a:rPr lang="en-US" sz="2600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3</a:t>
            </a:r>
            <a:r>
              <a:rPr b="0" i="0" lang="en-US" sz="26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!</a:t>
            </a:r>
            <a:endParaRPr b="0" i="0" sz="26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descr="logo.png" id="278" name="Google Shape;278;g1302f2075c0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1302f2075c0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1255">
            <a:off x="7964025" y="2895000"/>
            <a:ext cx="2696653" cy="18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302f2075c0_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94950">
            <a:off x="5690665" y="3662546"/>
            <a:ext cx="2257371" cy="169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1302f2075c0_1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38754">
            <a:off x="353624" y="2932850"/>
            <a:ext cx="2527777" cy="18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g1302f2075c0_1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486555">
            <a:off x="2869900" y="3344625"/>
            <a:ext cx="2654155" cy="189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6750"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30e590abf1_3_0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288" name="Google Shape;288;g230e590abf1_3_0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g230e590abf1_3_0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g230e590abf1_3_0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g230e590abf1_3_0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lang="en-US" sz="4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Hope Lives Here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92" name="Google Shape;292;g230e590abf1_3_0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3" name="Google Shape;293;g230e590abf1_3_0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294" name="Google Shape;294;g230e590abf1_3_0"/>
          <p:cNvPicPr preferRelativeResize="0"/>
          <p:nvPr/>
        </p:nvPicPr>
        <p:blipFill rotWithShape="1">
          <a:blip r:embed="rId3">
            <a:alphaModFix/>
          </a:blip>
          <a:srcRect b="24789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30e590abf1_3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4062" y="2440950"/>
            <a:ext cx="6751498" cy="407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2fedc4f81f_0_0"/>
          <p:cNvSpPr/>
          <p:nvPr/>
        </p:nvSpPr>
        <p:spPr>
          <a:xfrm flipH="1" rot="10800000">
            <a:off x="0" y="33"/>
            <a:ext cx="12151188" cy="108124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666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12fedc4f81f_0_0"/>
          <p:cNvSpPr/>
          <p:nvPr/>
        </p:nvSpPr>
        <p:spPr>
          <a:xfrm flipH="1" rot="10800000">
            <a:off x="0" y="30"/>
            <a:ext cx="11999772" cy="76977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12fedc4f81f_0_0"/>
          <p:cNvSpPr/>
          <p:nvPr/>
        </p:nvSpPr>
        <p:spPr>
          <a:xfrm flipH="1">
            <a:off x="-12" y="4962175"/>
            <a:ext cx="12192012" cy="1895832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11229"/>
                </a:lnTo>
                <a:close/>
              </a:path>
            </a:pathLst>
          </a:custGeom>
          <a:solidFill>
            <a:srgbClr val="F2F2F2">
              <a:alpha val="8352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</a:pPr>
            <a:r>
              <a:t/>
            </a:r>
            <a:endParaRPr b="0" i="0" sz="1800" u="none" cap="none" strike="noStrike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</a:pPr>
            <a:r>
              <a:rPr b="0" i="0" lang="en-US" sz="1500" u="none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#CFJNAdvocacyDay</a:t>
            </a:r>
            <a:endParaRPr b="0" i="0" sz="1500" u="none" cap="none" strike="noStrike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g12fedc4f81f_0_0"/>
          <p:cNvSpPr/>
          <p:nvPr/>
        </p:nvSpPr>
        <p:spPr>
          <a:xfrm flipH="1">
            <a:off x="-12" y="4665800"/>
            <a:ext cx="12192012" cy="2192184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7058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g12fedc4f81f_0_0"/>
          <p:cNvSpPr/>
          <p:nvPr/>
        </p:nvSpPr>
        <p:spPr>
          <a:xfrm flipH="1">
            <a:off x="152376" y="4665801"/>
            <a:ext cx="12039624" cy="2155248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g12fedc4f81f_0_0"/>
          <p:cNvSpPr/>
          <p:nvPr/>
        </p:nvSpPr>
        <p:spPr>
          <a:xfrm flipH="1">
            <a:off x="152376" y="5297325"/>
            <a:ext cx="12039624" cy="1560708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g12fedc4f81f_0_0"/>
          <p:cNvSpPr txBox="1"/>
          <p:nvPr/>
        </p:nvSpPr>
        <p:spPr>
          <a:xfrm>
            <a:off x="873588" y="1007400"/>
            <a:ext cx="10404000" cy="15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The California Family Justice Network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12fedc4f81f_0_0"/>
          <p:cNvSpPr txBox="1"/>
          <p:nvPr/>
        </p:nvSpPr>
        <p:spPr>
          <a:xfrm>
            <a:off x="1496150" y="2171500"/>
            <a:ext cx="9794400" cy="27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0218" lvl="0" marL="460552" marR="1191649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Advocates for the needs of victims of domestic and sexual violence, human trafficking, elder and child abuse in California with a focus on victim-centered collaboration, as practiced by its 25 member </a:t>
            </a:r>
            <a:endParaRPr b="0" i="0" sz="26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220218" lvl="0" marL="460552" marR="1191649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Family Justice Centers. </a:t>
            </a:r>
            <a:endParaRPr b="0" i="0" sz="26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descr="logo.png" id="308" name="Google Shape;308;g12fedc4f81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Tm="6278" spd="slow" p14:dur="3400">
        <p14:reveal dir="l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2fedc4f81f_0_30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g12fedc4f81f_0_30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g12fedc4f81f_0_30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g12fedc4f81f_0_30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17" name="Google Shape;317;g12fedc4f81f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12fedc4f81f_0_30"/>
          <p:cNvSpPr txBox="1"/>
          <p:nvPr/>
        </p:nvSpPr>
        <p:spPr>
          <a:xfrm>
            <a:off x="503925" y="258550"/>
            <a:ext cx="10909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The California Family Justice Network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319" name="Google Shape;319;g12fedc4f81f_0_30"/>
          <p:cNvSpPr txBox="1"/>
          <p:nvPr/>
        </p:nvSpPr>
        <p:spPr>
          <a:xfrm>
            <a:off x="311975" y="1430300"/>
            <a:ext cx="7055100" cy="4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marR="1396504" rtl="0" algn="l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Proxima Nova Semibold"/>
              <a:buChar char="●"/>
            </a:pPr>
            <a:r>
              <a:rPr b="0" i="0" lang="en-US" sz="25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California is the first and only state in the US to have a Family Justice</a:t>
            </a:r>
            <a:r>
              <a:rPr b="0" i="0" lang="en-US" sz="25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r>
              <a:rPr b="0" i="0" lang="en-US" sz="25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Center Network.</a:t>
            </a:r>
            <a:r>
              <a:rPr b="0" i="0" lang="en-US" sz="25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endParaRPr b="0" i="0" sz="25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223430" lvl="0" marL="920965" marR="1396504" rtl="0" algn="l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87350" lvl="0" marL="457200" marR="1466236" rtl="0" algn="l">
              <a:lnSpc>
                <a:spcPct val="110154"/>
              </a:lnSpc>
              <a:spcBef>
                <a:spcPts val="59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Proxima Nova Semibold"/>
              <a:buChar char="●"/>
            </a:pPr>
            <a:r>
              <a:rPr b="0" i="0" lang="en-US" sz="25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CFJN represents 2</a:t>
            </a:r>
            <a:r>
              <a:rPr lang="en-US" sz="2500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6</a:t>
            </a:r>
            <a:r>
              <a:rPr b="0" i="0" lang="en-US" sz="25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 FJCs throughout California serving over 70,000</a:t>
            </a:r>
            <a:r>
              <a:rPr b="0" i="0" lang="en-US" sz="25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r>
              <a:rPr b="0" i="0" lang="en-US" sz="25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victims of interpersonal violence each year.</a:t>
            </a:r>
            <a:r>
              <a:rPr b="0" i="0" lang="en-US" sz="25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endParaRPr b="0" i="0" sz="25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320" name="Google Shape;320;g12fedc4f81f_0_30"/>
          <p:cNvPicPr preferRelativeResize="0"/>
          <p:nvPr/>
        </p:nvPicPr>
        <p:blipFill rotWithShape="1">
          <a:blip r:embed="rId4">
            <a:alphaModFix/>
          </a:blip>
          <a:srcRect b="2741" l="0" r="4525" t="0"/>
          <a:stretch/>
        </p:blipFill>
        <p:spPr>
          <a:xfrm>
            <a:off x="6721525" y="1120449"/>
            <a:ext cx="3508135" cy="404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7054" p14:dur="100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302f2075c0_0_53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326" name="Google Shape;326;g1302f2075c0_0_53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g1302f2075c0_0_53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g1302f2075c0_0_53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g1302f2075c0_0_53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Vision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330" name="Google Shape;330;g1302f2075c0_0_53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1" name="Google Shape;331;g1302f2075c0_0_53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32" name="Google Shape;332;g1302f2075c0_0_53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1302f2075c0_0_53"/>
          <p:cNvSpPr txBox="1"/>
          <p:nvPr/>
        </p:nvSpPr>
        <p:spPr>
          <a:xfrm flipH="1">
            <a:off x="2462300" y="2935888"/>
            <a:ext cx="8420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accent6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Families Heal and Thrive</a:t>
            </a:r>
            <a:endParaRPr b="0" i="0" sz="3800" u="none" cap="none" strike="noStrike">
              <a:solidFill>
                <a:schemeClr val="accent6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334" name="Google Shape;334;g1302f2075c0_0_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5650" y="4533300"/>
            <a:ext cx="3177652" cy="17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1302f2075c0_0_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5950" y="4533300"/>
            <a:ext cx="3110976" cy="174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1302f2075c0_0_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0475" y="4533300"/>
            <a:ext cx="3110964" cy="1749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508" p14:dur="100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2fedc4f81f_0_125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g12fedc4f81f_0_125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g12fedc4f81f_0_125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g12fedc4f81f_0_125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45" name="Google Shape;345;g12fedc4f81f_0_125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12fedc4f81f_0_125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Sacramento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347" name="Google Shape;347;g12fedc4f81f_0_125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48" name="Google Shape;348;g12fedc4f81f_0_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4639" y="2755025"/>
            <a:ext cx="3746325" cy="237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12fedc4f81f_0_1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9200" y="4669600"/>
            <a:ext cx="5885102" cy="17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302f2075c0_0_11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355" name="Google Shape;355;g1302f2075c0_0_11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g1302f2075c0_0_11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g1302f2075c0_0_11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g1302f2075c0_0_11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Work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359" name="Google Shape;359;g1302f2075c0_0_11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0" name="Google Shape;360;g1302f2075c0_0_11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61" name="Google Shape;361;g1302f2075c0_0_11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1302f2075c0_0_11"/>
          <p:cNvSpPr txBox="1"/>
          <p:nvPr/>
        </p:nvSpPr>
        <p:spPr>
          <a:xfrm>
            <a:off x="1696050" y="2421250"/>
            <a:ext cx="10048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Increase Hope, Resiliency, Safety 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and Well-Being in the lives 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of children and adults.</a:t>
            </a:r>
            <a:endParaRPr b="0" i="0" sz="16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g1302f2075c0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">
            <a:off x="2361289" y="4405888"/>
            <a:ext cx="3368020" cy="18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1302f2075c0_0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3675" y="4405875"/>
            <a:ext cx="3181976" cy="189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2fedc4f81f_0_155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g12fedc4f81f_0_155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1" name="Google Shape;371;g12fedc4f81f_0_155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g12fedc4f81f_0_155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73" name="Google Shape;373;g12fedc4f81f_0_155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g12fedc4f81f_0_155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Strength United FJC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375" name="Google Shape;375;g12fedc4f81f_0_155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76" name="Google Shape;376;g12fedc4f81f_0_155"/>
          <p:cNvPicPr preferRelativeResize="0"/>
          <p:nvPr/>
        </p:nvPicPr>
        <p:blipFill rotWithShape="1">
          <a:blip r:embed="rId4">
            <a:alphaModFix/>
          </a:blip>
          <a:srcRect b="-4820" l="0" r="0" t="4820"/>
          <a:stretch/>
        </p:blipFill>
        <p:spPr>
          <a:xfrm>
            <a:off x="1875388" y="3101300"/>
            <a:ext cx="4330773" cy="10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g12fedc4f81f_0_1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088" y="2691363"/>
            <a:ext cx="3746324" cy="280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6104" p14:dur="100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2fedc4f81f_0_72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12fedc4f81f_0_72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g12fedc4f81f_0_72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g12fedc4f81f_0_72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g12fedc4f81f_0_72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387" name="Google Shape;387;g12fedc4f81f_0_72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388" name="Google Shape;388;g12fedc4f81f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g12fedc4f81f_0_72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390" name="Google Shape;390;g12fedc4f81f_0_72"/>
          <p:cNvSpPr txBox="1"/>
          <p:nvPr/>
        </p:nvSpPr>
        <p:spPr>
          <a:xfrm>
            <a:off x="1641600" y="2088525"/>
            <a:ext cx="89088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Since the onset of COVID-19, </a:t>
            </a:r>
            <a:endParaRPr b="0" i="0" sz="30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spikes in demand for FJC services have risen up to 75% in some jurisdictions.</a:t>
            </a: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381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595959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391" name="Google Shape;391;g12fedc4f81f_0_72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92" name="Google Shape;392;g12fedc4f81f_0_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8274">
            <a:off x="304474" y="4037101"/>
            <a:ext cx="3931878" cy="2211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Tm="5632" spd="slow" p14:dur="3400">
        <p14:reveal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2fedc4f81f_0_4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g12fedc4f81f_0_4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g12fedc4f81f_0_4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0" name="Google Shape;400;g12fedc4f81f_0_4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01" name="Google Shape;401;g12fedc4f81f_0_4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g12fedc4f81f_0_4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New Star FJC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403" name="Google Shape;403;g12fedc4f81f_0_4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04" name="Google Shape;404;g12fedc4f81f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6600" y="2880050"/>
            <a:ext cx="5041150" cy="249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12fedc4f81f_0_4"/>
          <p:cNvPicPr preferRelativeResize="0"/>
          <p:nvPr/>
        </p:nvPicPr>
        <p:blipFill rotWithShape="1">
          <a:blip r:embed="rId5">
            <a:alphaModFix/>
          </a:blip>
          <a:srcRect b="14740" l="0" r="0" t="-14739"/>
          <a:stretch/>
        </p:blipFill>
        <p:spPr>
          <a:xfrm>
            <a:off x="6729975" y="2498150"/>
            <a:ext cx="4735975" cy="28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302f2075c0_1_25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1302f2075c0_1_25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g1302f2075c0_1_25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g1302f2075c0_1_25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g1302f2075c0_1_25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415" name="Google Shape;415;g1302f2075c0_1_25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16" name="Google Shape;416;g1302f2075c0_1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g1302f2075c0_1_25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418" name="Google Shape;418;g1302f2075c0_1_25"/>
          <p:cNvSpPr txBox="1"/>
          <p:nvPr/>
        </p:nvSpPr>
        <p:spPr>
          <a:xfrm>
            <a:off x="1641600" y="2399500"/>
            <a:ext cx="8908800" cy="11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397" marR="0" rtl="0" algn="ctr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20% of the victims served by FJCs in California </a:t>
            </a:r>
            <a:endParaRPr b="0" i="0" sz="32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1397" marR="0" rtl="0" algn="ctr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are children.</a:t>
            </a:r>
            <a:endParaRPr b="0" i="0" sz="32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419" name="Google Shape;419;g1302f2075c0_1_25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2fedc4f81f_0_85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g12fedc4f81f_0_85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g12fedc4f81f_0_85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g12fedc4f81f_0_85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8" name="Google Shape;428;g12fedc4f81f_0_85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429" name="Google Shape;429;g12fedc4f81f_0_85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30" name="Google Shape;430;g12fedc4f81f_0_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g12fedc4f81f_0_85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Vision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432" name="Google Shape;432;g12fedc4f81f_0_85"/>
          <p:cNvSpPr txBox="1"/>
          <p:nvPr/>
        </p:nvSpPr>
        <p:spPr>
          <a:xfrm>
            <a:off x="2089697" y="2650592"/>
            <a:ext cx="890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Children Are Protected</a:t>
            </a:r>
            <a:endParaRPr b="0" i="0" sz="36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433" name="Google Shape;433;g12fedc4f81f_0_85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advTm="4575" spd="slow">
    <p:wipe dir="l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302f2075c0_5_106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</a:pPr>
            <a:r>
              <a:t/>
            </a:r>
            <a:endParaRPr/>
          </a:p>
        </p:txBody>
      </p:sp>
      <p:sp>
        <p:nvSpPr>
          <p:cNvPr id="439" name="Google Shape;439;g1302f2075c0_5_106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t/>
            </a:r>
            <a:endParaRPr/>
          </a:p>
        </p:txBody>
      </p:sp>
      <p:pic>
        <p:nvPicPr>
          <p:cNvPr id="440" name="Google Shape;440;g1302f2075c0_5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48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2fedc4f81f_0_111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g12fedc4f81f_0_111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g12fedc4f81f_0_111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g12fedc4f81f_0_111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49" name="Google Shape;449;g12fedc4f81f_0_111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12fedc4f81f_0_111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Contra Costa FJC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451" name="Google Shape;451;g12fedc4f81f_0_111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52" name="Google Shape;452;g12fedc4f81f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23923" y="2691376"/>
            <a:ext cx="3449902" cy="258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12fedc4f81f_0_1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7725" y="2770950"/>
            <a:ext cx="3449902" cy="25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g12fedc4f81f_0_1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03588" y="2423225"/>
            <a:ext cx="3261373" cy="326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30e590abf1_1_40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g230e590abf1_1_40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1" name="Google Shape;461;g230e590abf1_1_40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g230e590abf1_1_40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g230e590abf1_1_40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464" name="Google Shape;464;g230e590abf1_1_40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65" name="Google Shape;465;g230e590abf1_1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g230e590abf1_1_40"/>
          <p:cNvSpPr txBox="1"/>
          <p:nvPr/>
        </p:nvSpPr>
        <p:spPr>
          <a:xfrm>
            <a:off x="1471200" y="2030463"/>
            <a:ext cx="8908800" cy="3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“I appreciated the attention and now I don’t feel trapped. </a:t>
            </a:r>
            <a:b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</a:b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I know where to go and what to do”</a:t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 “They have been so helpful at a very scary time in my life. I’ve contact them 20+ times in 2-3 days and they are always kind and so helpful.”</a:t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“I felt safe here and not judged for being here"</a:t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500">
              <a:solidFill>
                <a:srgbClr val="5E5D5D"/>
              </a:solidFill>
              <a:highlight>
                <a:srgbClr val="FFFFFF"/>
              </a:highlight>
            </a:endParaRPr>
          </a:p>
        </p:txBody>
      </p:sp>
      <p:sp>
        <p:nvSpPr>
          <p:cNvPr id="467" name="Google Shape;467;g230e590abf1_1_40"/>
          <p:cNvSpPr txBox="1"/>
          <p:nvPr/>
        </p:nvSpPr>
        <p:spPr>
          <a:xfrm>
            <a:off x="2411100" y="432175"/>
            <a:ext cx="72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g230e590abf1_1_40"/>
          <p:cNvSpPr txBox="1"/>
          <p:nvPr/>
        </p:nvSpPr>
        <p:spPr>
          <a:xfrm>
            <a:off x="344800" y="375325"/>
            <a:ext cx="11297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lang="en-US" sz="3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Survivor’s Share Their Appreciation </a:t>
            </a:r>
            <a:br>
              <a:rPr lang="en-US" sz="3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</a:br>
            <a:r>
              <a:rPr lang="en-US" sz="3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for Family Justice Centers</a:t>
            </a:r>
            <a:endParaRPr b="0" i="0" sz="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302f2075c0_0_116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1302f2075c0_0_116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5" name="Google Shape;475;g1302f2075c0_0_116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6" name="Google Shape;476;g1302f2075c0_0_116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g1302f2075c0_0_116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478" name="Google Shape;478;g1302f2075c0_0_116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79" name="Google Shape;479;g1302f2075c0_0_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g1302f2075c0_0_116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Work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481" name="Google Shape;481;g1302f2075c0_0_116"/>
          <p:cNvSpPr txBox="1"/>
          <p:nvPr/>
        </p:nvSpPr>
        <p:spPr>
          <a:xfrm>
            <a:off x="2360738" y="2690075"/>
            <a:ext cx="890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Find Pathways To Hope &amp; Healing </a:t>
            </a:r>
            <a:endParaRPr b="0" i="0" sz="36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482" name="Google Shape;482;g1302f2075c0_0_116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advTm="5105" spd="slow">
        <p14:flash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2fedc4f81f_0_135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g12fedc4f81f_0_135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g12fedc4f81f_0_135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0" name="Google Shape;490;g12fedc4f81f_0_135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491" name="Google Shape;491;g12fedc4f81f_0_135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12fedc4f81f_0_135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Monarch FJC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493" name="Google Shape;493;g12fedc4f81f_0_135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94" name="Google Shape;494;g12fedc4f81f_0_1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8351" y="2523000"/>
            <a:ext cx="3969050" cy="323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5606" p14:dur="100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302f2075c0_7_0"/>
          <p:cNvSpPr txBox="1"/>
          <p:nvPr>
            <p:ph type="ctrTitle"/>
          </p:nvPr>
        </p:nvSpPr>
        <p:spPr>
          <a:xfrm>
            <a:off x="554148" y="1323689"/>
            <a:ext cx="15147600" cy="3649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</a:pPr>
            <a:r>
              <a:t/>
            </a:r>
            <a:endParaRPr/>
          </a:p>
        </p:txBody>
      </p:sp>
      <p:sp>
        <p:nvSpPr>
          <p:cNvPr id="500" name="Google Shape;500;g1302f2075c0_7_0"/>
          <p:cNvSpPr txBox="1"/>
          <p:nvPr>
            <p:ph idx="1" type="subTitle"/>
          </p:nvPr>
        </p:nvSpPr>
        <p:spPr>
          <a:xfrm>
            <a:off x="554133" y="5038444"/>
            <a:ext cx="15147600" cy="14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t/>
            </a:r>
            <a:endParaRPr/>
          </a:p>
        </p:txBody>
      </p:sp>
      <p:pic>
        <p:nvPicPr>
          <p:cNvPr id="501" name="Google Shape;501;g1302f2075c0_7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303fe7a563_0_5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g1303fe7a563_0_5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8" name="Google Shape;508;g1303fe7a563_0_5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g1303fe7a563_0_5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10" name="Google Shape;510;g1303fe7a563_0_5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1303fe7a563_0_5"/>
          <p:cNvSpPr txBox="1"/>
          <p:nvPr/>
        </p:nvSpPr>
        <p:spPr>
          <a:xfrm>
            <a:off x="1667775" y="1472200"/>
            <a:ext cx="9345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Stanislaus FJC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512" name="Google Shape;512;g1303fe7a563_0_5"/>
          <p:cNvCxnSpPr/>
          <p:nvPr/>
        </p:nvCxnSpPr>
        <p:spPr>
          <a:xfrm>
            <a:off x="3182450" y="23916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13" name="Google Shape;513;g1303fe7a563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3538" y="2702931"/>
            <a:ext cx="3997972" cy="2248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g1303fe7a563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625" y="2526500"/>
            <a:ext cx="3233700" cy="242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g1303fe7a563_0_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68725" y="2596081"/>
            <a:ext cx="3283400" cy="246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302f2075c0_0_77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1302f2075c0_0_77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2" name="Google Shape;522;g1302f2075c0_0_77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3" name="Google Shape;523;g1302f2075c0_0_77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4" name="Google Shape;524;g1302f2075c0_0_77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525" name="Google Shape;525;g1302f2075c0_0_77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26" name="Google Shape;526;g1302f2075c0_0_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g1302f2075c0_0_77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528" name="Google Shape;528;g1302f2075c0_0_77"/>
          <p:cNvSpPr txBox="1"/>
          <p:nvPr/>
        </p:nvSpPr>
        <p:spPr>
          <a:xfrm>
            <a:off x="1717788" y="2100838"/>
            <a:ext cx="89088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84% of identified suspects for female homicides in CA were friends, acquaintances, family</a:t>
            </a:r>
            <a:r>
              <a:rPr b="0" i="0" lang="en-US" sz="2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members or relatives of the women killed. Only 16% of suspects in the killing of women</a:t>
            </a:r>
            <a:r>
              <a:rPr b="0" i="0" lang="en-US" sz="2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were strangers </a:t>
            </a:r>
            <a:r>
              <a:rPr b="0" i="0" lang="en-US" sz="22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(source: CA Department of Justice)</a:t>
            </a:r>
            <a:r>
              <a:rPr b="0" i="0" lang="en-US" sz="2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endParaRPr b="0" i="0" sz="28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529" name="Google Shape;529;g1302f2075c0_0_77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302f2075c0_0_129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1302f2075c0_0_129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g1302f2075c0_0_129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g1302f2075c0_0_129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8" name="Google Shape;538;g1302f2075c0_0_129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539" name="Google Shape;539;g1302f2075c0_0_129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40" name="Google Shape;540;g1302f2075c0_0_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g1302f2075c0_0_129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Vision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542" name="Google Shape;542;g1302f2075c0_0_129"/>
          <p:cNvSpPr txBox="1"/>
          <p:nvPr/>
        </p:nvSpPr>
        <p:spPr>
          <a:xfrm>
            <a:off x="2089697" y="2127394"/>
            <a:ext cx="8908800" cy="17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Women have access to safe shelter and </a:t>
            </a:r>
            <a:endParaRPr b="0" i="0" sz="30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the supports they need to regain </a:t>
            </a:r>
            <a:endParaRPr b="0" i="0" sz="30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5308" lvl="0" marL="0" marR="1056276" rtl="0" algn="ctr">
              <a:lnSpc>
                <a:spcPct val="110154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independence and thrive.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543" name="Google Shape;543;g1302f2075c0_0_129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302f2075c0_0_65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549" name="Google Shape;549;g1302f2075c0_0_65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0" name="Google Shape;550;g1302f2075c0_0_65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1" name="Google Shape;551;g1302f2075c0_0_65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g1302f2075c0_0_65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Work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553" name="Google Shape;553;g1302f2075c0_0_65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4" name="Google Shape;554;g1302f2075c0_0_65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55" name="Google Shape;555;g1302f2075c0_0_65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g1302f2075c0_0_65"/>
          <p:cNvSpPr txBox="1"/>
          <p:nvPr/>
        </p:nvSpPr>
        <p:spPr>
          <a:xfrm>
            <a:off x="2074187" y="3127625"/>
            <a:ext cx="10048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Enforce Restraining Orders that </a:t>
            </a:r>
            <a:endParaRPr b="0" i="0" sz="3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Require Gun Confiscation</a:t>
            </a:r>
            <a:endParaRPr b="0" i="0" sz="3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12f54b943ea_0_28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2" name="Google Shape;562;g12f54b943ea_0_28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3" name="Google Shape;563;g12f54b943ea_0_28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4" name="Google Shape;564;g12f54b943ea_0_28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65" name="Google Shape;565;g12f54b943ea_0_28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g12f54b943ea_0_28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San Joaquin FJC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567" name="Google Shape;567;g12f54b943ea_0_28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68" name="Google Shape;568;g12f54b943ea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8713" y="2787050"/>
            <a:ext cx="2942200" cy="294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2fedc4f81f_0_98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g12fedc4f81f_0_98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5" name="Google Shape;575;g12fedc4f81f_0_98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6" name="Google Shape;576;g12fedc4f81f_0_98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" name="Google Shape;577;g12fedc4f81f_0_98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578" name="Google Shape;578;g12fedc4f81f_0_98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79" name="Google Shape;579;g12fedc4f81f_0_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g12fedc4f81f_0_98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581" name="Google Shape;581;g12fedc4f81f_0_98"/>
          <p:cNvSpPr txBox="1"/>
          <p:nvPr/>
        </p:nvSpPr>
        <p:spPr>
          <a:xfrm>
            <a:off x="2182291" y="2479000"/>
            <a:ext cx="8908800" cy="25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8521" lvl="0" marL="14808" marR="1089474" rtl="0" algn="ctr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On a typical day, national domestic violence hotline staff receive an average of more than</a:t>
            </a:r>
            <a:r>
              <a:rPr b="0" i="0" lang="en-US" sz="2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 </a:t>
            </a:r>
            <a:endParaRPr b="0" i="0" sz="28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8521" lvl="0" marL="14808" marR="1089474" rtl="0" algn="ctr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14 contacts per minute </a:t>
            </a:r>
            <a:endParaRPr b="0" i="0" sz="28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8521" lvl="0" marL="14808" marR="1089474" rtl="0" algn="ctr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(via call, text, chat and email). </a:t>
            </a:r>
            <a:endParaRPr b="0" i="0" sz="2800" u="sng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381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accent6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582" name="Google Shape;582;g12fedc4f81f_0_98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advTm="4463" spd="slow" p14:dur="3400">
        <p14:reveal dir="l"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2f54b943ea_0_17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8" name="Google Shape;588;g12f54b943ea_0_17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9" name="Google Shape;589;g12f54b943ea_0_17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g12f54b943ea_0_17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591" name="Google Shape;591;g12f54b943ea_0_17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g12f54b943ea_0_17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Orange County FJC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593" name="Google Shape;593;g12f54b943ea_0_17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94" name="Google Shape;594;g12f54b943ea_0_17"/>
          <p:cNvPicPr preferRelativeResize="0"/>
          <p:nvPr/>
        </p:nvPicPr>
        <p:blipFill rotWithShape="1">
          <a:blip r:embed="rId4">
            <a:alphaModFix/>
          </a:blip>
          <a:srcRect b="11627" l="13499" r="5567" t="38183"/>
          <a:stretch/>
        </p:blipFill>
        <p:spPr>
          <a:xfrm>
            <a:off x="1150475" y="2691376"/>
            <a:ext cx="5207350" cy="271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g12f54b943ea_0_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0791" y="2691375"/>
            <a:ext cx="4077959" cy="271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7279" p14:dur="100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2fedc4f81f_0_177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g12fedc4f81f_0_177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g12fedc4f81f_0_177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g12fedc4f81f_0_177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04" name="Google Shape;604;g12fedc4f81f_0_177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g12fedc4f81f_0_177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Solano FJC 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606" name="Google Shape;606;g12fedc4f81f_0_177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07" name="Google Shape;607;g12fedc4f81f_0_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09075" y="2691375"/>
            <a:ext cx="4186024" cy="313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g12fedc4f81f_0_1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6950" y="2633725"/>
            <a:ext cx="3425765" cy="319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Tm="7016" spd="slow" p14:dur="3400">
        <p14:reveal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302f2075c0_0_41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14" name="Google Shape;614;g1302f2075c0_0_41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5" name="Google Shape;615;g1302f2075c0_0_41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6" name="Google Shape;616;g1302f2075c0_0_41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7" name="Google Shape;617;g1302f2075c0_0_41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Vision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618" name="Google Shape;618;g1302f2075c0_0_41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9" name="Google Shape;619;g1302f2075c0_0_41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20" name="Google Shape;620;g1302f2075c0_0_41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g1302f2075c0_0_41"/>
          <p:cNvSpPr txBox="1"/>
          <p:nvPr/>
        </p:nvSpPr>
        <p:spPr>
          <a:xfrm flipH="1">
            <a:off x="2579000" y="3324875"/>
            <a:ext cx="84207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All The Needs of Victims</a:t>
            </a:r>
            <a:endParaRPr b="0" i="0" sz="38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Are Met</a:t>
            </a:r>
            <a:endParaRPr b="0" i="0" sz="38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</p:spTree>
  </p:cSld>
  <p:clrMapOvr>
    <a:masterClrMapping/>
  </p:clrMapOvr>
  <p:transition advTm="4267" spd="slow" p14:dur="1500"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12f430b83f4_0_40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27" name="Google Shape;627;g12f430b83f4_0_40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1764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g12f430b83f4_0_40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9" name="Google Shape;629;g12f430b83f4_0_40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0" name="Google Shape;630;g12f430b83f4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8141" y="2638473"/>
            <a:ext cx="2995718" cy="273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g12f430b83f4_0_40"/>
          <p:cNvPicPr preferRelativeResize="0"/>
          <p:nvPr/>
        </p:nvPicPr>
        <p:blipFill rotWithShape="1">
          <a:blip r:embed="rId4">
            <a:alphaModFix/>
          </a:blip>
          <a:srcRect b="8798" l="0" r="0" t="0"/>
          <a:stretch/>
        </p:blipFill>
        <p:spPr>
          <a:xfrm>
            <a:off x="7902463" y="2571201"/>
            <a:ext cx="3427661" cy="2494217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g12f430b83f4_0_40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Ventura County FJC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pic>
        <p:nvPicPr>
          <p:cNvPr id="633" name="Google Shape;633;g12f430b83f4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3725" y="2737881"/>
            <a:ext cx="3427661" cy="21608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4" name="Google Shape;634;g12f430b83f4_0_40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5" name="Google Shape;635;g12f430b83f4_0_40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36" name="Google Shape;636;g12f430b83f4_0_40"/>
          <p:cNvPicPr preferRelativeResize="0"/>
          <p:nvPr/>
        </p:nvPicPr>
        <p:blipFill rotWithShape="1">
          <a:blip r:embed="rId6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30e590abf1_1_74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42" name="Google Shape;642;g230e590abf1_1_74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3" name="Google Shape;643;g230e590abf1_1_74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4" name="Google Shape;644;g230e590abf1_1_74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5" name="Google Shape;645;g230e590abf1_1_74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lang="en-US" sz="4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Hope Lives Here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646" name="Google Shape;646;g230e590abf1_1_74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7" name="Google Shape;647;g230e590abf1_1_74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48" name="Google Shape;648;g230e590abf1_1_74"/>
          <p:cNvPicPr preferRelativeResize="0"/>
          <p:nvPr/>
        </p:nvPicPr>
        <p:blipFill rotWithShape="1">
          <a:blip r:embed="rId3">
            <a:alphaModFix/>
          </a:blip>
          <a:srcRect b="24789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g230e590abf1_1_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0475" y="2571200"/>
            <a:ext cx="3595699" cy="23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g230e590abf1_1_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4149" y="4658325"/>
            <a:ext cx="2784502" cy="1857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g230e590abf1_1_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4175" y="3543599"/>
            <a:ext cx="5356677" cy="303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g230e590abf1_1_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47053" y="2511025"/>
            <a:ext cx="3514701" cy="263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2f54b943ea_2_5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g12f54b943ea_2_5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9" name="Google Shape;659;g12f54b943ea_2_5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g12f54b943ea_2_5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1" name="Google Shape;661;g12f54b943ea_2_5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62" name="Google Shape;662;g12f54b943ea_2_5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63" name="Google Shape;663;g12f54b943ea_2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g12f54b943ea_2_5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665" name="Google Shape;665;g12f54b943ea_2_5"/>
          <p:cNvSpPr txBox="1"/>
          <p:nvPr/>
        </p:nvSpPr>
        <p:spPr>
          <a:xfrm>
            <a:off x="2109277" y="2361188"/>
            <a:ext cx="89088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Recent research points to domestic violence as a precipitating factor for over 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698" lvl="0" marL="2095" marR="1038274" rtl="0" algn="ctr">
              <a:lnSpc>
                <a:spcPct val="9578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accent5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68% of mass shootings.</a:t>
            </a:r>
            <a:endParaRPr b="0" i="0" sz="3000" u="none" cap="none" strike="noStrike">
              <a:solidFill>
                <a:schemeClr val="accent5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381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595959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666" name="Google Shape;666;g12f54b943ea_2_5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30e590abf1_3_12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72" name="Google Shape;672;g230e590abf1_3_12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3" name="Google Shape;673;g230e590abf1_3_12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4" name="Google Shape;674;g230e590abf1_3_12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5" name="Google Shape;675;g230e590abf1_3_12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One Safe Place FJC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676" name="Google Shape;676;g230e590abf1_3_12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7" name="Google Shape;677;g230e590abf1_3_12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78" name="Google Shape;678;g230e590abf1_3_12"/>
          <p:cNvPicPr preferRelativeResize="0"/>
          <p:nvPr/>
        </p:nvPicPr>
        <p:blipFill rotWithShape="1">
          <a:blip r:embed="rId3">
            <a:alphaModFix/>
          </a:blip>
          <a:srcRect b="24789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g230e590abf1_3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1313" y="2371600"/>
            <a:ext cx="5397002" cy="3496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1302f2075c0_0_175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g1302f2075c0_0_175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6" name="Google Shape;686;g1302f2075c0_0_175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7" name="Google Shape;687;g1302f2075c0_0_175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8" name="Google Shape;688;g1302f2075c0_0_175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689" name="Google Shape;689;g1302f2075c0_0_175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690" name="Google Shape;690;g1302f2075c0_0_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g1302f2075c0_0_175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Work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692" name="Google Shape;692;g1302f2075c0_0_175"/>
          <p:cNvSpPr txBox="1"/>
          <p:nvPr/>
        </p:nvSpPr>
        <p:spPr>
          <a:xfrm>
            <a:off x="1982975" y="2269450"/>
            <a:ext cx="89088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8521" lvl="0" marL="14808" marR="1089474" rtl="0" algn="ctr">
              <a:lnSpc>
                <a:spcPct val="110155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sng" cap="none" strike="noStrike">
              <a:solidFill>
                <a:schemeClr val="accent6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marR="381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3100" u="none" cap="none" strike="noStrike">
                <a:solidFill>
                  <a:schemeClr val="accent5"/>
                </a:solidFill>
                <a:highlight>
                  <a:srgbClr val="FFFFFF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Strengthen Coordinated Response Among Government Agencies and Community Partners</a:t>
            </a:r>
            <a:endParaRPr b="0" i="0" sz="31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693" name="Google Shape;693;g1302f2075c0_0_175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302f2075c0_5_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</a:pPr>
            <a:r>
              <a:t/>
            </a:r>
            <a:endParaRPr/>
          </a:p>
        </p:txBody>
      </p:sp>
      <p:sp>
        <p:nvSpPr>
          <p:cNvPr id="699" name="Google Shape;699;g1302f2075c0_5_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</a:pPr>
            <a:r>
              <a:t/>
            </a:r>
            <a:endParaRPr/>
          </a:p>
        </p:txBody>
      </p:sp>
      <p:pic>
        <p:nvPicPr>
          <p:cNvPr id="700" name="Google Shape;700;g1302f2075c0_5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29566" y="-241233"/>
            <a:ext cx="12744432" cy="71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30e590abf1_1_56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g230e590abf1_1_56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7" name="Google Shape;707;g230e590abf1_1_56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8" name="Google Shape;708;g230e590abf1_1_56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9" name="Google Shape;709;g230e590abf1_1_56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10" name="Google Shape;710;g230e590abf1_1_56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11" name="Google Shape;711;g230e590abf1_1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g230e590abf1_1_56"/>
          <p:cNvSpPr txBox="1"/>
          <p:nvPr/>
        </p:nvSpPr>
        <p:spPr>
          <a:xfrm>
            <a:off x="1471200" y="2030463"/>
            <a:ext cx="8908800" cy="3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40% of CA women experience physical intimate partner violence (CPEDV)</a:t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5E5D5D"/>
                </a:solidFill>
                <a:highlight>
                  <a:srgbClr val="FFFFFF"/>
                </a:highlight>
              </a:rPr>
              <a:t>Only 14% of crime victims felt “very supported” by the criminal justice system according to a statewide survey of CA victims views on safety and justice conducted by CA Crime Survivors Speak.</a:t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5E5D5D"/>
              </a:solidFill>
              <a:highlight>
                <a:srgbClr val="FFFFFF"/>
              </a:highlight>
            </a:endParaRPr>
          </a:p>
          <a:p>
            <a:pPr indent="0" lvl="0" marL="0" marR="381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500">
              <a:solidFill>
                <a:srgbClr val="5E5D5D"/>
              </a:solidFill>
              <a:highlight>
                <a:srgbClr val="FFFFFF"/>
              </a:highlight>
            </a:endParaRPr>
          </a:p>
        </p:txBody>
      </p:sp>
      <p:sp>
        <p:nvSpPr>
          <p:cNvPr id="713" name="Google Shape;713;g230e590abf1_1_56"/>
          <p:cNvSpPr txBox="1"/>
          <p:nvPr/>
        </p:nvSpPr>
        <p:spPr>
          <a:xfrm>
            <a:off x="2411100" y="432175"/>
            <a:ext cx="72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4" name="Google Shape;714;g230e590abf1_1_56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Did You Know?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15" name="Google Shape;715;g230e590abf1_1_56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12fedc4f81f_0_166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1" name="Google Shape;721;g12fedc4f81f_0_166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2" name="Google Shape;722;g12fedc4f81f_0_166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3" name="Google Shape;723;g12fedc4f81f_0_166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24" name="Google Shape;724;g12fedc4f81f_0_166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g12fedc4f81f_0_166"/>
          <p:cNvSpPr txBox="1"/>
          <p:nvPr/>
        </p:nvSpPr>
        <p:spPr>
          <a:xfrm>
            <a:off x="2962488" y="1400325"/>
            <a:ext cx="6267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Sonoma FJC</a:t>
            </a:r>
            <a:endParaRPr b="0" i="0" sz="1400" u="none" cap="none" strike="noStrike">
              <a:solidFill>
                <a:schemeClr val="dk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26" name="Google Shape;726;g12fedc4f81f_0_166"/>
          <p:cNvCxnSpPr/>
          <p:nvPr/>
        </p:nvCxnSpPr>
        <p:spPr>
          <a:xfrm>
            <a:off x="3139300" y="226222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27" name="Google Shape;727;g12fedc4f81f_0_1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0262" y="2795626"/>
            <a:ext cx="3244824" cy="266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g12fedc4f81f_0_166"/>
          <p:cNvPicPr preferRelativeResize="0"/>
          <p:nvPr/>
        </p:nvPicPr>
        <p:blipFill rotWithShape="1">
          <a:blip r:embed="rId5">
            <a:alphaModFix/>
          </a:blip>
          <a:srcRect b="9239" l="-53" r="10981" t="0"/>
          <a:stretch/>
        </p:blipFill>
        <p:spPr>
          <a:xfrm>
            <a:off x="7964325" y="2848225"/>
            <a:ext cx="3869727" cy="280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g12fedc4f81f_0_166"/>
          <p:cNvPicPr preferRelativeResize="0"/>
          <p:nvPr/>
        </p:nvPicPr>
        <p:blipFill rotWithShape="1">
          <a:blip r:embed="rId6">
            <a:alphaModFix/>
          </a:blip>
          <a:srcRect b="14536" l="11546" r="9144" t="0"/>
          <a:stretch/>
        </p:blipFill>
        <p:spPr>
          <a:xfrm>
            <a:off x="1011625" y="2779800"/>
            <a:ext cx="3549399" cy="2868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457" spd="slow">
    <p:wipe dir="l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230e590abf1_1_13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g230e590abf1_1_13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6" name="Google Shape;736;g230e590abf1_1_13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7" name="Google Shape;737;g230e590abf1_1_13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8" name="Google Shape;738;g230e590abf1_1_13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39" name="Google Shape;739;g230e590abf1_1_13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40" name="Google Shape;740;g230e590abf1_1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g230e590abf1_1_13"/>
          <p:cNvSpPr txBox="1"/>
          <p:nvPr/>
        </p:nvSpPr>
        <p:spPr>
          <a:xfrm>
            <a:off x="1789650" y="2546963"/>
            <a:ext cx="8908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500">
                <a:solidFill>
                  <a:srgbClr val="5E5D5D"/>
                </a:solidFill>
                <a:highlight>
                  <a:srgbClr val="FFFFFF"/>
                </a:highlight>
              </a:rPr>
              <a:t>“We are meeting clients where they are physically, virtually, emotionally, rather than expecting families to navigate complex systems, which often act as barriers to services.” – Strength United</a:t>
            </a:r>
            <a:endParaRPr b="1" i="0" sz="4000" u="none" cap="none" strike="noStrike">
              <a:solidFill>
                <a:schemeClr val="accent5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742" name="Google Shape;742;g230e590abf1_1_13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3" name="Google Shape;743;g230e590abf1_1_13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Our Work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1302f2075c0_0_153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49" name="Google Shape;749;g1302f2075c0_0_153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0" name="Google Shape;750;g1302f2075c0_0_153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1" name="Google Shape;751;g1302f2075c0_0_153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2" name="Google Shape;752;g1302f2075c0_0_153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Riverside County FJC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53" name="Google Shape;753;g1302f2075c0_0_153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4" name="Google Shape;754;g1302f2075c0_0_153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55" name="Google Shape;755;g1302f2075c0_0_153"/>
          <p:cNvPicPr preferRelativeResize="0"/>
          <p:nvPr/>
        </p:nvPicPr>
        <p:blipFill rotWithShape="1">
          <a:blip r:embed="rId3">
            <a:alphaModFix/>
          </a:blip>
          <a:srcRect b="24788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g1302f2075c0_0_153"/>
          <p:cNvPicPr preferRelativeResize="0"/>
          <p:nvPr/>
        </p:nvPicPr>
        <p:blipFill rotWithShape="1">
          <a:blip r:embed="rId4">
            <a:alphaModFix/>
          </a:blip>
          <a:srcRect b="2200" l="0" r="0" t="0"/>
          <a:stretch/>
        </p:blipFill>
        <p:spPr>
          <a:xfrm>
            <a:off x="4521025" y="2358875"/>
            <a:ext cx="3455025" cy="339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g1302f2075c0_0_1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3325" y="2571200"/>
            <a:ext cx="3911150" cy="2609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g1302f2075c0_0_1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2726" y="2531686"/>
            <a:ext cx="3455027" cy="2564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30e590abf1_1_0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64" name="Google Shape;764;g230e590abf1_1_0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5" name="Google Shape;765;g230e590abf1_1_0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6" name="Google Shape;766;g230e590abf1_1_0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7" name="Google Shape;767;g230e590abf1_1_0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lang="en-US" sz="4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Your Safe Place - City of San Diego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68" name="Google Shape;768;g230e590abf1_1_0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9" name="Google Shape;769;g230e590abf1_1_0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70" name="Google Shape;770;g230e590abf1_1_0"/>
          <p:cNvPicPr preferRelativeResize="0"/>
          <p:nvPr/>
        </p:nvPicPr>
        <p:blipFill rotWithShape="1">
          <a:blip r:embed="rId3">
            <a:alphaModFix/>
          </a:blip>
          <a:srcRect b="24789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g230e590abf1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7451" y="2340875"/>
            <a:ext cx="4537125" cy="38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30e590abf1_1_90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77" name="Google Shape;777;g230e590abf1_1_90"/>
          <p:cNvSpPr/>
          <p:nvPr/>
        </p:nvSpPr>
        <p:spPr>
          <a:xfrm>
            <a:off x="0" y="0"/>
            <a:ext cx="1150470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9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8" name="Google Shape;778;g230e590abf1_1_90"/>
          <p:cNvSpPr/>
          <p:nvPr/>
        </p:nvSpPr>
        <p:spPr>
          <a:xfrm flipH="1" rot="10800000">
            <a:off x="5" y="39"/>
            <a:ext cx="12192012" cy="97113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0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9" name="Google Shape;779;g230e590abf1_1_90"/>
          <p:cNvSpPr/>
          <p:nvPr/>
        </p:nvSpPr>
        <p:spPr>
          <a:xfrm flipH="1" rot="10800000">
            <a:off x="5" y="108"/>
            <a:ext cx="12039624" cy="67224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0" name="Google Shape;780;g230e590abf1_1_90"/>
          <p:cNvSpPr txBox="1"/>
          <p:nvPr/>
        </p:nvSpPr>
        <p:spPr>
          <a:xfrm>
            <a:off x="447150" y="1237025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lang="en-US" sz="4400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Hope Lives Here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81" name="Google Shape;781;g230e590abf1_1_90"/>
          <p:cNvCxnSpPr/>
          <p:nvPr/>
        </p:nvCxnSpPr>
        <p:spPr>
          <a:xfrm>
            <a:off x="3061350" y="2107975"/>
            <a:ext cx="60693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2" name="Google Shape;782;g230e590abf1_1_90"/>
          <p:cNvSpPr/>
          <p:nvPr/>
        </p:nvSpPr>
        <p:spPr>
          <a:xfrm>
            <a:off x="0" y="25"/>
            <a:ext cx="776952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83" name="Google Shape;783;g230e590abf1_1_90"/>
          <p:cNvPicPr preferRelativeResize="0"/>
          <p:nvPr/>
        </p:nvPicPr>
        <p:blipFill rotWithShape="1">
          <a:blip r:embed="rId3">
            <a:alphaModFix/>
          </a:blip>
          <a:srcRect b="24789" l="0" r="0" t="0"/>
          <a:stretch/>
        </p:blipFill>
        <p:spPr>
          <a:xfrm>
            <a:off x="-889650" y="100"/>
            <a:ext cx="3746326" cy="1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g230e590abf1_1_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4062" y="2440950"/>
            <a:ext cx="6751498" cy="407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302f2075c0_1_12"/>
          <p:cNvSpPr/>
          <p:nvPr/>
        </p:nvSpPr>
        <p:spPr>
          <a:xfrm>
            <a:off x="125" y="-29625"/>
            <a:ext cx="12192000" cy="1477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g1302f2075c0_1_12"/>
          <p:cNvSpPr/>
          <p:nvPr/>
        </p:nvSpPr>
        <p:spPr>
          <a:xfrm flipH="1">
            <a:off x="10635072" y="-25"/>
            <a:ext cx="155692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>
              <a:alpha val="32156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1" name="Google Shape;791;g1302f2075c0_1_12"/>
          <p:cNvSpPr/>
          <p:nvPr/>
        </p:nvSpPr>
        <p:spPr>
          <a:xfrm flipH="1">
            <a:off x="-12" y="4947251"/>
            <a:ext cx="12192012" cy="191068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>
              <a:alpha val="45882"/>
            </a:srgbClr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2" name="Google Shape;792;g1302f2075c0_1_12"/>
          <p:cNvSpPr/>
          <p:nvPr/>
        </p:nvSpPr>
        <p:spPr>
          <a:xfrm flipH="1">
            <a:off x="11018202" y="0"/>
            <a:ext cx="1173798" cy="6858000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BA1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3" name="Google Shape;793;g1302f2075c0_1_12"/>
          <p:cNvSpPr txBox="1"/>
          <p:nvPr>
            <p:ph idx="12" type="sldNum"/>
          </p:nvPr>
        </p:nvSpPr>
        <p:spPr>
          <a:xfrm>
            <a:off x="11908668" y="6515575"/>
            <a:ext cx="174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Roboto"/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‹#›</a:t>
            </a:fld>
            <a:endParaRPr/>
          </a:p>
        </p:txBody>
      </p:sp>
      <p:sp>
        <p:nvSpPr>
          <p:cNvPr id="794" name="Google Shape;794;g1302f2075c0_1_12"/>
          <p:cNvSpPr/>
          <p:nvPr/>
        </p:nvSpPr>
        <p:spPr>
          <a:xfrm flipH="1">
            <a:off x="152376" y="5420726"/>
            <a:ext cx="12039624" cy="1437156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87A6D3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go.png" id="795" name="Google Shape;795;g1302f2075c0_1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5398" y="4514513"/>
            <a:ext cx="4166198" cy="23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g1302f2075c0_1_12"/>
          <p:cNvSpPr txBox="1"/>
          <p:nvPr/>
        </p:nvSpPr>
        <p:spPr>
          <a:xfrm>
            <a:off x="447150" y="526050"/>
            <a:ext cx="11297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B78"/>
              </a:buClr>
              <a:buSzPts val="4400"/>
              <a:buFont typeface="Proxima Nova"/>
              <a:buNone/>
            </a:pPr>
            <a:r>
              <a:rPr b="0" i="0" lang="en-US" sz="4400" u="none" cap="none" strike="noStrike">
                <a:solidFill>
                  <a:srgbClr val="243B78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Safe Families Create Safe Communities</a:t>
            </a:r>
            <a:endParaRPr b="0" i="0" sz="1400" u="none" cap="none" strike="noStrik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97" name="Google Shape;797;g1302f2075c0_1_12"/>
          <p:cNvSpPr txBox="1"/>
          <p:nvPr/>
        </p:nvSpPr>
        <p:spPr>
          <a:xfrm>
            <a:off x="6667750" y="3320000"/>
            <a:ext cx="392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397" marR="0" rtl="0" algn="l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rgbClr val="3D85C6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#CFJNAdvocacyDay</a:t>
            </a:r>
            <a:endParaRPr b="0" i="0" sz="2800" u="none" cap="none" strike="noStrike">
              <a:solidFill>
                <a:srgbClr val="3D85C6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798" name="Google Shape;798;g1302f2075c0_1_12"/>
          <p:cNvCxnSpPr/>
          <p:nvPr/>
        </p:nvCxnSpPr>
        <p:spPr>
          <a:xfrm>
            <a:off x="4132575" y="1397000"/>
            <a:ext cx="3851100" cy="0"/>
          </a:xfrm>
          <a:prstGeom prst="straightConnector1">
            <a:avLst/>
          </a:prstGeom>
          <a:noFill/>
          <a:ln cap="flat" cmpd="sng" w="76200">
            <a:solidFill>
              <a:srgbClr val="FABA1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99" name="Google Shape;799;g1302f2075c0_1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350" y="2013368"/>
            <a:ext cx="4845149" cy="3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7F2D"/>
      </a:accent1>
      <a:accent2>
        <a:srgbClr val="57B823"/>
      </a:accent2>
      <a:accent3>
        <a:srgbClr val="1C222E"/>
      </a:accent3>
      <a:accent4>
        <a:srgbClr val="54698F"/>
      </a:accent4>
      <a:accent5>
        <a:srgbClr val="787A77"/>
      </a:accent5>
      <a:accent6>
        <a:srgbClr val="48524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7F2D"/>
      </a:accent1>
      <a:accent2>
        <a:srgbClr val="57B823"/>
      </a:accent2>
      <a:accent3>
        <a:srgbClr val="1C222E"/>
      </a:accent3>
      <a:accent4>
        <a:srgbClr val="54698F"/>
      </a:accent4>
      <a:accent5>
        <a:srgbClr val="787A77"/>
      </a:accent5>
      <a:accent6>
        <a:srgbClr val="48524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Mariya Kalina</dc:creator>
</cp:coreProperties>
</file>